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932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2369" y="802298"/>
            <a:ext cx="9102484" cy="2541431"/>
          </a:xfrm>
        </p:spPr>
        <p:txBody>
          <a:bodyPr/>
          <a:lstStyle/>
          <a:p>
            <a:r>
              <a:rPr lang="en-US" dirty="0"/>
              <a:t>The Anaconda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Civil war unit lesson 7</a:t>
            </a:r>
          </a:p>
        </p:txBody>
      </p:sp>
    </p:spTree>
    <p:extLst>
      <p:ext uri="{BB962C8B-B14F-4D97-AF65-F5344CB8AC3E}">
        <p14:creationId xmlns:p14="http://schemas.microsoft.com/office/powerpoint/2010/main" val="165889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800" dirty="0"/>
              <a:t>Developed by Winfield Scott. </a:t>
            </a:r>
          </a:p>
          <a:p>
            <a:r>
              <a:rPr lang="en-US" sz="3200" dirty="0"/>
              <a:t>What was the Goal?</a:t>
            </a:r>
          </a:p>
          <a:p>
            <a:pPr lvl="1"/>
            <a:r>
              <a:rPr lang="en-US" sz="3000" dirty="0"/>
              <a:t>Defeat the rebellion by blockading southern ports and controlling the Mississippi river. </a:t>
            </a:r>
            <a:endParaRPr lang="en-US" sz="3200" dirty="0"/>
          </a:p>
          <a:p>
            <a:pPr lvl="0"/>
            <a:r>
              <a:rPr lang="en-US" sz="3200" dirty="0"/>
              <a:t>Outcomes if Goal Achieved:</a:t>
            </a:r>
          </a:p>
          <a:p>
            <a:pPr lvl="1"/>
            <a:r>
              <a:rPr lang="en-US" sz="2400" dirty="0"/>
              <a:t>Cut off and isolate the South from the outside world.  </a:t>
            </a:r>
          </a:p>
          <a:p>
            <a:pPr lvl="1"/>
            <a:r>
              <a:rPr lang="en-US" sz="2400" dirty="0"/>
              <a:t>Prevent the south from sending and receiving food and supplies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1579" y="766119"/>
            <a:ext cx="960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Why the Anaconda Plan?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009" y="316110"/>
            <a:ext cx="3826991" cy="28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4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2423" y="345989"/>
            <a:ext cx="11516496" cy="5119774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100" dirty="0"/>
              <a:t>Called “Anaconda Plan” because the approach seemed like a constriction similar to that of an Anaconda snake.</a:t>
            </a:r>
          </a:p>
          <a:p>
            <a:pPr lvl="0"/>
            <a:r>
              <a:rPr lang="en-US" sz="3100" dirty="0"/>
              <a:t>George McClellan was a commanding officer of Union forces</a:t>
            </a:r>
          </a:p>
          <a:p>
            <a:pPr lvl="1"/>
            <a:r>
              <a:rPr lang="en-US" sz="2900" dirty="0"/>
              <a:t>Did not support or condemn the plan</a:t>
            </a:r>
          </a:p>
          <a:p>
            <a:pPr lvl="0"/>
            <a:r>
              <a:rPr lang="en-US" sz="3100" dirty="0"/>
              <a:t>McClellan wanted to ravage Richmond, a key southern city</a:t>
            </a:r>
          </a:p>
          <a:p>
            <a:pPr lvl="0"/>
            <a:r>
              <a:rPr lang="en-US" sz="3100" dirty="0"/>
              <a:t>Not everyone in agreement</a:t>
            </a:r>
          </a:p>
          <a:p>
            <a:pPr lvl="0"/>
            <a:r>
              <a:rPr lang="en-US" sz="3100" dirty="0"/>
              <a:t>Still used several tactics from the plan in the war</a:t>
            </a:r>
          </a:p>
          <a:p>
            <a:pPr lvl="0"/>
            <a:r>
              <a:rPr lang="en-US" sz="3100" dirty="0"/>
              <a:t>Ultimately never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3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CD9A5B"/>
              </a:clrFrom>
              <a:clrTo>
                <a:srgbClr val="CD9A5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90" b="89071" l="0" r="100000">
                        <a14:backgroundMark x1="50362" y1="3825" x2="56884" y2="169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3981" y="790446"/>
            <a:ext cx="3583975" cy="23763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6627" y="642551"/>
            <a:ext cx="11454714" cy="5461687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Arguments:</a:t>
            </a:r>
          </a:p>
          <a:p>
            <a:pPr lvl="1"/>
            <a:r>
              <a:rPr lang="en-US" sz="2000" dirty="0"/>
              <a:t>For: fewer deaths would have occurred because they would have stopped it at the source</a:t>
            </a:r>
            <a:endParaRPr lang="en-US" sz="2800" dirty="0"/>
          </a:p>
          <a:p>
            <a:pPr lvl="1"/>
            <a:r>
              <a:rPr lang="en-US" sz="2000" dirty="0"/>
              <a:t>Against: blockading would not win the war but would just place a Band-Aid over the problem.</a:t>
            </a:r>
            <a:endParaRPr lang="en-US" sz="3200" dirty="0"/>
          </a:p>
          <a:p>
            <a:pPr lvl="0"/>
            <a:r>
              <a:rPr lang="en-US" sz="2800" dirty="0"/>
              <a:t>Objectives:</a:t>
            </a:r>
            <a:endParaRPr lang="en-US" sz="4000" dirty="0"/>
          </a:p>
          <a:p>
            <a:pPr lvl="1"/>
            <a:r>
              <a:rPr lang="en-US" sz="2000" dirty="0"/>
              <a:t>Set up a naval blockade of the Atlantic and Gulf of Mexico ports</a:t>
            </a:r>
          </a:p>
          <a:p>
            <a:pPr lvl="2"/>
            <a:r>
              <a:rPr lang="en-US" sz="1800" dirty="0"/>
              <a:t>GOAL-block trade</a:t>
            </a:r>
            <a:endParaRPr lang="en-US" sz="2800" dirty="0"/>
          </a:p>
          <a:p>
            <a:pPr lvl="1"/>
            <a:r>
              <a:rPr lang="en-US" sz="2000" dirty="0"/>
              <a:t>Transport roughly 60,000 Union troops in 40 steam transports escorted by upwards of 20 steam gunboats down the Mississippi river. </a:t>
            </a:r>
          </a:p>
          <a:p>
            <a:pPr lvl="2"/>
            <a:r>
              <a:rPr lang="en-US" sz="1800" dirty="0"/>
              <a:t>GOAL- capture and take control of forts and towns along the way.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39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54877" y="3016744"/>
            <a:ext cx="4645025" cy="1210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600" dirty="0">
                <a:solidFill>
                  <a:srgbClr val="FF0000"/>
                </a:solidFill>
              </a:rPr>
              <a:t>McClellan</a:t>
            </a:r>
            <a:r>
              <a:rPr lang="en-US" dirty="0"/>
              <a:t> argues that the way to win the South is not in blockading ports but in ravaging Richmond, a key city of the war.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54946" y="520658"/>
            <a:ext cx="11237054" cy="164177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Critical thinking question: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Why would </a:t>
            </a:r>
            <a:r>
              <a:rPr lang="en-US" sz="2400" dirty="0" err="1"/>
              <a:t>scott</a:t>
            </a:r>
            <a:r>
              <a:rPr lang="en-US" sz="2400" dirty="0"/>
              <a:t> not have agreed with </a:t>
            </a:r>
            <a:r>
              <a:rPr lang="en-US" sz="2400" dirty="0" err="1"/>
              <a:t>mcclellan’s</a:t>
            </a:r>
            <a:r>
              <a:rPr lang="en-US" sz="2400" dirty="0"/>
              <a:t> suggestion?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817927" y="2891481"/>
            <a:ext cx="4377296" cy="292627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Arguments for and against the Anaconda Plan:</a:t>
            </a:r>
            <a:endParaRPr lang="en-US" sz="3200" dirty="0"/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For: </a:t>
            </a:r>
            <a:r>
              <a:rPr lang="en-US" dirty="0"/>
              <a:t>fewer deaths would have occurred because they would have stopped it at the source</a:t>
            </a:r>
            <a:endParaRPr lang="en-US" sz="2800" dirty="0"/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Against: </a:t>
            </a:r>
            <a:r>
              <a:rPr lang="en-US" dirty="0"/>
              <a:t>blockading would not win the war but would just place a Band-Aid over the problem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37223" y="1617255"/>
            <a:ext cx="3954161" cy="1517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/>
              <a:t>Helping Questions: </a:t>
            </a:r>
          </a:p>
          <a:p>
            <a:pPr lvl="0" algn="ctr"/>
            <a:r>
              <a:rPr lang="en-US" dirty="0"/>
              <a:t>What did McClellan suggest?</a:t>
            </a:r>
          </a:p>
          <a:p>
            <a:pPr lvl="0" algn="ctr"/>
            <a:r>
              <a:rPr lang="en-US" dirty="0"/>
              <a:t>What did Scott suggest?</a:t>
            </a:r>
          </a:p>
          <a:p>
            <a:pPr lvl="0" algn="ctr"/>
            <a:r>
              <a:rPr lang="en-US" dirty="0"/>
              <a:t>Which would have caused more fighting?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9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769" r="6155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6898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39</TotalTime>
  <Words>303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Gallery</vt:lpstr>
      <vt:lpstr>The Anaconda plan</vt:lpstr>
      <vt:lpstr>PowerPoint Presentation</vt:lpstr>
      <vt:lpstr>PowerPoint Presentation</vt:lpstr>
      <vt:lpstr>PowerPoint Presentation</vt:lpstr>
      <vt:lpstr>Critical thinking question:  Why would scott not have agreed with mcclellan’s suggestion?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Anaconda plan</dc:title>
  <dc:creator>Juliana Keller</dc:creator>
  <cp:lastModifiedBy>Juliana Keller</cp:lastModifiedBy>
  <cp:revision>7</cp:revision>
  <dcterms:created xsi:type="dcterms:W3CDTF">2016-09-14T15:06:42Z</dcterms:created>
  <dcterms:modified xsi:type="dcterms:W3CDTF">2016-09-14T15:46:25Z</dcterms:modified>
</cp:coreProperties>
</file>