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9"/>
  </p:notesMasterIdLst>
  <p:sldIdLst>
    <p:sldId id="256" r:id="rId3"/>
    <p:sldId id="261" r:id="rId4"/>
    <p:sldId id="257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>
      <p:cViewPr varScale="1">
        <p:scale>
          <a:sx n="91" d="100"/>
          <a:sy n="91" d="100"/>
        </p:scale>
        <p:origin x="99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287AA-0D99-42CE-A71B-10FA9908BBF8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167DB-EFF0-400D-96A1-6799F871DE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48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99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 latinLnBrk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9/12/2016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9/12/2016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9/12/2016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CFA480D-CB17-4C49-BB2A-C7514E1C7CEA}" type="datetimeFigureOut">
              <a:rPr lang="en-US" smtClean="0"/>
              <a:pPr/>
              <a:t>9/12/2016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algn="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>
              <a:defRPr sz="1600" baseline="0">
                <a:solidFill>
                  <a:schemeClr val="tx2"/>
                </a:solidFill>
              </a:defRPr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sz="1600" baseline="0" dirty="0">
              <a:solidFill>
                <a:schemeClr val="tx2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 smtClean="0"/>
              <a:t>The Culture of the Civil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Civil War Lesson 5 &amp; 6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Context, Cause, Change </a:t>
            </a:r>
          </a:p>
          <a:p>
            <a:r>
              <a:rPr lang="en-US" dirty="0" smtClean="0"/>
              <a:t>Context:  How did the literature at the time affect the outcome of the Revolutionary War?</a:t>
            </a:r>
          </a:p>
          <a:p>
            <a:r>
              <a:rPr lang="en-US" dirty="0" smtClean="0"/>
              <a:t>Cause:  What caused South Carolina to secede from the Union?</a:t>
            </a:r>
          </a:p>
          <a:p>
            <a:r>
              <a:rPr lang="en-US" dirty="0" smtClean="0"/>
              <a:t>Change:  How does the Every Student Succeeds Act change education from No Child Left Behind?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Study of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353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can knowing context help us in studying history?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438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Irony?</a:t>
            </a:r>
          </a:p>
          <a:p>
            <a:r>
              <a:rPr lang="en-US" dirty="0" smtClean="0"/>
              <a:t>Fighting v. Reason for war?</a:t>
            </a:r>
          </a:p>
          <a:p>
            <a:r>
              <a:rPr lang="en-US" dirty="0" smtClean="0"/>
              <a:t>Many citizens thought African Americans in war would cause controversy</a:t>
            </a:r>
          </a:p>
          <a:p>
            <a:pPr lvl="1"/>
            <a:r>
              <a:rPr lang="en-US" dirty="0" smtClean="0"/>
              <a:t>What kind of controversy?</a:t>
            </a:r>
          </a:p>
          <a:p>
            <a:pPr lvl="1"/>
            <a:r>
              <a:rPr lang="en-US" dirty="0" smtClean="0"/>
              <a:t>Union feels they have no choice</a:t>
            </a:r>
          </a:p>
          <a:p>
            <a:r>
              <a:rPr lang="en-US" dirty="0" smtClean="0"/>
              <a:t>200,000 fought for the Union</a:t>
            </a:r>
          </a:p>
          <a:p>
            <a:r>
              <a:rPr lang="en-US" dirty="0" smtClean="0"/>
              <a:t>Confederates gave high consideration to African American troops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African American Troops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911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your immediate thoughts upon examining the map?  (populations of African Americans)</a:t>
            </a:r>
          </a:p>
          <a:p>
            <a:r>
              <a:rPr lang="en-US" dirty="0" smtClean="0"/>
              <a:t>What </a:t>
            </a:r>
            <a:r>
              <a:rPr lang="en-US" dirty="0"/>
              <a:t>states had the largest Free and Slave Populations?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How </a:t>
            </a:r>
            <a:r>
              <a:rPr lang="en-US" dirty="0"/>
              <a:t>did slavery in Virginia, Kentucky, and Tennessee differ from Alabama, Georgia, and Mississippi? 2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296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AutoNum type="arabicPeriod"/>
            </a:pPr>
            <a:r>
              <a:rPr lang="en-US" b="1" dirty="0" smtClean="0"/>
              <a:t>What </a:t>
            </a:r>
            <a:r>
              <a:rPr lang="en-US" b="1" dirty="0"/>
              <a:t>is an example of a historical question?  Explain how it is a historical </a:t>
            </a:r>
            <a:r>
              <a:rPr lang="en-US" b="1" dirty="0" smtClean="0"/>
              <a:t>question.</a:t>
            </a:r>
          </a:p>
          <a:p>
            <a:pPr marL="514350" lvl="0" indent="-514350">
              <a:buAutoNum type="arabicPeriod"/>
            </a:pPr>
            <a:r>
              <a:rPr lang="en-US" b="1" dirty="0" smtClean="0"/>
              <a:t>How </a:t>
            </a:r>
            <a:r>
              <a:rPr lang="en-US" b="1" dirty="0"/>
              <a:t>do you think African Americans who were fighting in the war felt about their </a:t>
            </a:r>
            <a:r>
              <a:rPr lang="en-US" b="1" dirty="0" smtClean="0"/>
              <a:t>involvement?</a:t>
            </a:r>
          </a:p>
          <a:p>
            <a:pPr marL="514350" lvl="0" indent="-514350">
              <a:buAutoNum type="arabicPeriod"/>
            </a:pPr>
            <a:r>
              <a:rPr lang="en-US" b="1" dirty="0" smtClean="0"/>
              <a:t>Are </a:t>
            </a:r>
            <a:r>
              <a:rPr lang="en-US" b="1" dirty="0"/>
              <a:t>you surprised by the free African American population?  Why or why not? 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Critical thinking questions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2662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42000"/>
                <a:hueMod val="100000"/>
                <a:satMod val="100000"/>
              </a:schemeClr>
              <a:schemeClr val="phClr">
                <a:tint val="4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4B4DB3A-C1C4-465B-9355-C0B33B7AAE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Earth Day presentation</Template>
  <TotalTime>0</TotalTime>
  <Words>216</Words>
  <Application>Microsoft Office PowerPoint</Application>
  <PresentationFormat>On-screen Show (4:3)</PresentationFormat>
  <Paragraphs>25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Constantia</vt:lpstr>
      <vt:lpstr>Wingdings 2</vt:lpstr>
      <vt:lpstr>Paper</vt:lpstr>
      <vt:lpstr>The Culture of the Civil War</vt:lpstr>
      <vt:lpstr>The Study of History</vt:lpstr>
      <vt:lpstr> How can knowing context help us in studying history?</vt:lpstr>
      <vt:lpstr>African American Troops </vt:lpstr>
      <vt:lpstr>Map Questions</vt:lpstr>
      <vt:lpstr>Critical thinking questions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2016-02-10T22:46:10Z</dcterms:created>
  <dcterms:modified xsi:type="dcterms:W3CDTF">2016-09-12T18:24:58Z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TC102513359990</vt:lpwstr>
  </property>
</Properties>
</file>